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265" r:id="rId6"/>
    <p:sldId id="274" r:id="rId7"/>
    <p:sldId id="266" r:id="rId8"/>
    <p:sldId id="280" r:id="rId9"/>
    <p:sldId id="275" r:id="rId10"/>
    <p:sldId id="279" r:id="rId11"/>
    <p:sldId id="281" r:id="rId12"/>
    <p:sldId id="282" r:id="rId13"/>
    <p:sldId id="283" r:id="rId14"/>
    <p:sldId id="276" r:id="rId15"/>
    <p:sldId id="284" r:id="rId16"/>
    <p:sldId id="285" r:id="rId17"/>
    <p:sldId id="286" r:id="rId18"/>
    <p:sldId id="287" r:id="rId19"/>
    <p:sldId id="277" r:id="rId20"/>
    <p:sldId id="288" r:id="rId21"/>
    <p:sldId id="289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5F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94"/>
  </p:normalViewPr>
  <p:slideViewPr>
    <p:cSldViewPr snapToGrid="0" snapToObjects="1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B2E89-F2D3-8844-83D9-7CC003CA74C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6CF-E30B-7841-9C20-659A89463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0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59438"/>
            <a:ext cx="9144000" cy="2387600"/>
          </a:xfrm>
        </p:spPr>
        <p:txBody>
          <a:bodyPr anchor="b">
            <a:noAutofit/>
          </a:bodyPr>
          <a:lstStyle>
            <a:lvl1pPr algn="ctr">
              <a:defRPr sz="7200">
                <a:latin typeface="Vinter Regular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2765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 spc="600">
                <a:latin typeface="Maison Neue Ext Medium" panose="020B060504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987425"/>
            <a:ext cx="3932236" cy="873334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D5BE1-C1E5-264A-AA64-AD21E378E1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2481" y="116954"/>
            <a:ext cx="60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987426"/>
            <a:ext cx="3932236" cy="87333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BA36A9-C628-484C-BD7F-7C34D979EE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2481" y="116954"/>
            <a:ext cx="60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quare Picture with Description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987426"/>
            <a:ext cx="3932236" cy="873335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1" y="2"/>
            <a:ext cx="685800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1FAB336-16A1-D64E-BEB4-AEA07D34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2" y="6356352"/>
            <a:ext cx="3932236" cy="365125"/>
          </a:xfrm>
        </p:spPr>
        <p:txBody>
          <a:bodyPr/>
          <a:lstStyle>
            <a:lvl1pPr algn="l">
              <a:defRPr sz="600"/>
            </a:lvl1pPr>
          </a:lstStyle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462C520-EBE7-9A4E-A073-7CCF8DD0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7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roduct with Description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685800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3" y="987426"/>
            <a:ext cx="3932236" cy="873335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3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AE2A72A-1D6F-5D40-89A5-E61821C0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3151" y="6356352"/>
            <a:ext cx="3932236" cy="365125"/>
          </a:xfrm>
        </p:spPr>
        <p:txBody>
          <a:bodyPr/>
          <a:lstStyle>
            <a:lvl1pPr algn="l">
              <a:lnSpc>
                <a:spcPts val="1200"/>
              </a:lnSpc>
              <a:defRPr sz="600"/>
            </a:lvl1pPr>
          </a:lstStyle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77C488-430D-2D40-B9FC-F630AD4B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D0635-5B40-734E-9BCA-9399BF634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0320" y="6176965"/>
            <a:ext cx="60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6ACD6-81B2-5244-8916-DC169DC0D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0320" y="6176965"/>
            <a:ext cx="60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513100"/>
            <a:ext cx="10515600" cy="2852737"/>
          </a:xfrm>
        </p:spPr>
        <p:txBody>
          <a:bodyPr anchor="b">
            <a:normAutofit/>
          </a:bodyPr>
          <a:lstStyle>
            <a:lvl1pPr algn="ctr">
              <a:defRPr sz="7200">
                <a:latin typeface="Vinter Regular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2" y="458946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tx2"/>
                </a:solidFill>
                <a:latin typeface="Maison Neue Ext Medium" panose="020B0605040000000000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with 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8285" y="1513100"/>
            <a:ext cx="4799166" cy="2852737"/>
          </a:xfrm>
        </p:spPr>
        <p:txBody>
          <a:bodyPr anchor="b">
            <a:noAutofit/>
          </a:bodyPr>
          <a:lstStyle>
            <a:lvl1pPr algn="ctr">
              <a:defRPr sz="7200">
                <a:latin typeface="Vinter Regular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8285" y="4589465"/>
            <a:ext cx="4799166" cy="1500187"/>
          </a:xfrm>
        </p:spPr>
        <p:txBody>
          <a:bodyPr>
            <a:normAutofit/>
          </a:bodyPr>
          <a:lstStyle>
            <a:lvl1pPr marL="0" indent="0" algn="ctr">
              <a:buNone/>
              <a:defRPr sz="2100" spc="600">
                <a:solidFill>
                  <a:schemeClr val="tx2"/>
                </a:solidFill>
                <a:latin typeface="Maison Neue Ext Medium" panose="020B0605040000000000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7569126-9647-BA4E-B2D4-3B24E7F6364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" y="0"/>
            <a:ext cx="6096002" cy="685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5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with 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1513100"/>
            <a:ext cx="4799166" cy="2852737"/>
          </a:xfrm>
        </p:spPr>
        <p:txBody>
          <a:bodyPr anchor="b">
            <a:noAutofit/>
          </a:bodyPr>
          <a:lstStyle>
            <a:lvl1pPr algn="ctr">
              <a:defRPr sz="7200">
                <a:latin typeface="Vinter Regular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2" y="4589465"/>
            <a:ext cx="4799166" cy="1500187"/>
          </a:xfrm>
        </p:spPr>
        <p:txBody>
          <a:bodyPr>
            <a:normAutofit/>
          </a:bodyPr>
          <a:lstStyle>
            <a:lvl1pPr marL="0" indent="0" algn="ctr">
              <a:buNone/>
              <a:defRPr sz="2100" spc="600">
                <a:solidFill>
                  <a:schemeClr val="tx2"/>
                </a:solidFill>
                <a:latin typeface="Maison Neue Ext Medium" panose="020B0605040000000000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7569126-9647-BA4E-B2D4-3B24E7F6364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85838" y="0"/>
            <a:ext cx="6096002" cy="685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7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82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8285F"/>
                </a:solidFill>
              </a:defRPr>
            </a:lvl1pPr>
            <a:lvl2pPr>
              <a:defRPr>
                <a:solidFill>
                  <a:srgbClr val="28285F"/>
                </a:solidFill>
              </a:defRPr>
            </a:lvl2pPr>
            <a:lvl3pPr>
              <a:defRPr>
                <a:solidFill>
                  <a:srgbClr val="28285F"/>
                </a:solidFill>
              </a:defRPr>
            </a:lvl3pPr>
            <a:lvl4pPr>
              <a:defRPr>
                <a:solidFill>
                  <a:srgbClr val="28285F"/>
                </a:solidFill>
              </a:defRPr>
            </a:lvl4pPr>
            <a:lvl5pPr>
              <a:defRPr>
                <a:solidFill>
                  <a:srgbClr val="28285F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8285F"/>
                </a:solidFill>
              </a:defRPr>
            </a:lvl1pPr>
          </a:lstStyle>
          <a:p>
            <a:r>
              <a:rPr lang="en-US" dirty="0" smtClean="0"/>
              <a:t>FTD confidential/proprietary documents should not be copied or redistributed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2" y="88248"/>
            <a:ext cx="802402" cy="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DE513-B622-A942-B497-3CCD700D7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2481" y="116954"/>
            <a:ext cx="60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365127"/>
            <a:ext cx="10515600" cy="521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452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 spc="300">
                <a:latin typeface="Maison Neue Ext Medium" panose="020B060504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48452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 spc="300">
                <a:latin typeface="Maison Neue Ext Medium" panose="020B060504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B9DE03-E796-9747-BF3C-5DBB08315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2481" y="116954"/>
            <a:ext cx="60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6539A-F7AF-794E-8D01-5A8D7F087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2481" y="116954"/>
            <a:ext cx="60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4BE0B-04BB-8941-9BC8-F1EA68C21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2481" y="116954"/>
            <a:ext cx="60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5255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056906"/>
            <a:ext cx="10515600" cy="5120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2"/>
            <a:ext cx="911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  <a:latin typeface="Maison Neue Mono" panose="020B0509040000000000" pitchFamily="49" charset="7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6209" y="6356352"/>
            <a:ext cx="52995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2"/>
                </a:solidFill>
                <a:latin typeface="Maison Neue Mono" panose="020B0509040000000000" pitchFamily="49" charset="77"/>
              </a:defRPr>
            </a:lvl1pPr>
          </a:lstStyle>
          <a:p>
            <a:r>
              <a:rPr lang="en-US" dirty="0"/>
              <a:t>FTD confidential/proprietary documents should not be copied or redistributed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1463" y="6356352"/>
            <a:ext cx="9119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Maison Neue Mono" panose="020B0509040000000000" pitchFamily="49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6" r:id="rId3"/>
    <p:sldLayoutId id="2147483678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  <p:sldLayoutId id="2147483673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kern="1200" spc="600">
          <a:solidFill>
            <a:schemeClr val="tx1"/>
          </a:solidFill>
          <a:latin typeface="Maison Neue Ext Medium" panose="020B0605040000000000" pitchFamily="34" charset="77"/>
          <a:ea typeface="+mj-ea"/>
          <a:cs typeface="+mj-cs"/>
        </a:defRPr>
      </a:lvl1pPr>
    </p:titleStyle>
    <p:bodyStyle>
      <a:lvl1pPr marL="11112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Maison Neue Book" panose="020B0504040000000000" pitchFamily="34" charset="77"/>
          <a:ea typeface="+mn-ea"/>
          <a:cs typeface="+mn-cs"/>
        </a:defRPr>
      </a:lvl1pPr>
      <a:lvl2pPr marL="342900" indent="-1063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Maison Neue Book" panose="020B0504040000000000" pitchFamily="34" charset="77"/>
          <a:ea typeface="+mn-ea"/>
          <a:cs typeface="+mn-cs"/>
        </a:defRPr>
      </a:lvl2pPr>
      <a:lvl3pPr marL="581025" indent="-1190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Maison Neue Book" panose="020B0504040000000000" pitchFamily="34" charset="77"/>
          <a:ea typeface="+mn-ea"/>
          <a:cs typeface="+mn-cs"/>
        </a:defRPr>
      </a:lvl3pPr>
      <a:lvl4pPr marL="747713" indent="-1190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Maison Neue Book" panose="020B0504040000000000" pitchFamily="34" charset="77"/>
          <a:ea typeface="+mn-ea"/>
          <a:cs typeface="+mn-cs"/>
        </a:defRPr>
      </a:lvl4pPr>
      <a:lvl5pPr marL="925513" indent="-1190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Maison Neue Book" panose="020B050404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898CF-56F8-B34F-AC5D-66077B1DC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5" y="1759438"/>
            <a:ext cx="9982199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PORTFOLIO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FE1CA8-3CAA-C541-AAA0-596D162DE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300" dirty="0" smtClean="0">
                <a:solidFill>
                  <a:schemeClr val="bg2"/>
                </a:solidFill>
              </a:rPr>
              <a:t>APPLICANT NAME – FTD MEMBER #</a:t>
            </a:r>
            <a:endParaRPr lang="en-US" spc="300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AC775-C2BE-8E47-94E9-564E254D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832106"/>
            <a:ext cx="1828800" cy="8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Party/Special Event – Photo 4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31564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B7DD-F829-5A45-BDAA-21B4F948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Hand-tied Bouquet</a:t>
            </a:r>
            <a:endParaRPr lang="en-US" dirty="0">
              <a:solidFill>
                <a:srgbClr val="282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Hand-tied Bouquet (Natural Stem) – Photo 1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39709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Hand-tied Bouquet (Natural Stem) – Photo 2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33080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Hand-tied Bouquet (Armature) – Photo 1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7467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Hand-tied Bouquet (Armature) – Photo 2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3503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B7DD-F829-5A45-BDAA-21B4F948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Your Specialty</a:t>
            </a:r>
            <a:endParaRPr lang="en-US" dirty="0">
              <a:solidFill>
                <a:srgbClr val="282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Your Specialty – Photo 1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7115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Your Specialty – Photo 2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24591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BAC775-C2BE-8E47-94E9-564E254D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66651"/>
            <a:ext cx="3657600" cy="17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B7DD-F829-5A45-BDAA-21B4F948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Wedding</a:t>
            </a:r>
            <a:endParaRPr lang="en-US" dirty="0">
              <a:solidFill>
                <a:srgbClr val="282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Wedding – Photo 1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21079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Wedding – Photo 2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15823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B7DD-F829-5A45-BDAA-21B4F948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Party/Special Event</a:t>
            </a:r>
            <a:endParaRPr lang="en-US" dirty="0">
              <a:solidFill>
                <a:srgbClr val="282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Party/Special Event – Photo 1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22720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Party/Special Event – Photo 2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20267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DB2-72A1-CB41-A20C-8B8BF533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285F"/>
                </a:solidFill>
              </a:rPr>
              <a:t>Party/Special Event – Photo 3</a:t>
            </a:r>
            <a:endParaRPr lang="en-US" dirty="0">
              <a:solidFill>
                <a:srgbClr val="2828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787A3-2B62-8940-B909-6CC79F53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0625-1B5D-5047-942B-9E0B1C5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8285F"/>
                </a:solidFill>
              </a:rPr>
              <a:t>FTD confidential/proprietary documents should not be copied or redistributed</a:t>
            </a:r>
          </a:p>
        </p:txBody>
      </p:sp>
    </p:spTree>
    <p:extLst>
      <p:ext uri="{BB962C8B-B14F-4D97-AF65-F5344CB8AC3E}">
        <p14:creationId xmlns:p14="http://schemas.microsoft.com/office/powerpoint/2010/main" val="34291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TD – Rebrand 01">
      <a:dk1>
        <a:srgbClr val="1E280F"/>
      </a:dk1>
      <a:lt1>
        <a:srgbClr val="FFFDF8"/>
      </a:lt1>
      <a:dk2>
        <a:srgbClr val="3C4619"/>
      </a:dk2>
      <a:lt2>
        <a:srgbClr val="FFFAF5"/>
      </a:lt2>
      <a:accent1>
        <a:srgbClr val="FADF51"/>
      </a:accent1>
      <a:accent2>
        <a:srgbClr val="BBDDD5"/>
      </a:accent2>
      <a:accent3>
        <a:srgbClr val="F1D5B7"/>
      </a:accent3>
      <a:accent4>
        <a:srgbClr val="C5D2D7"/>
      </a:accent4>
      <a:accent5>
        <a:srgbClr val="691919"/>
      </a:accent5>
      <a:accent6>
        <a:srgbClr val="963214"/>
      </a:accent6>
      <a:hlink>
        <a:srgbClr val="28285F"/>
      </a:hlink>
      <a:folHlink>
        <a:srgbClr val="5528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D-RebrandTransition-Template-210610" id="{30FAABB0-C9E3-1A46-A3EE-0DE42E188457}" vid="{4D53ED4B-949C-3343-A218-3DB9FE79E4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7631DEDD65E40A82D1B1EB16378CD" ma:contentTypeVersion="9" ma:contentTypeDescription="Create a new document." ma:contentTypeScope="" ma:versionID="13e1b49cbe7aa5d5f91697d62d80a676">
  <xsd:schema xmlns:xsd="http://www.w3.org/2001/XMLSchema" xmlns:xs="http://www.w3.org/2001/XMLSchema" xmlns:p="http://schemas.microsoft.com/office/2006/metadata/properties" xmlns:ns2="71e6c0c6-e4df-4600-b094-292c45f4027d" targetNamespace="http://schemas.microsoft.com/office/2006/metadata/properties" ma:root="true" ma:fieldsID="d33c2d62e1353523ad72c669111acfb3" ns2:_="">
    <xsd:import namespace="71e6c0c6-e4df-4600-b094-292c45f40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6c0c6-e4df-4600-b094-292c45f402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4AC7E8-DBE9-4601-8561-B47EE945B157}">
  <ds:schemaRefs>
    <ds:schemaRef ds:uri="71e6c0c6-e4df-4600-b094-292c45f402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6490EA-7D28-4C6C-BD42-012258908272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e6c0c6-e4df-4600-b094-292c45f4027d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09B1418-B660-4559-B9FB-729F66C395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FTD-Rebrand-Template-210610</Template>
  <TotalTime>330</TotalTime>
  <Words>195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Maison Neue Book</vt:lpstr>
      <vt:lpstr>Maison Neue Ext Medium</vt:lpstr>
      <vt:lpstr>Maison Neue Mono</vt:lpstr>
      <vt:lpstr>Vinter Regular</vt:lpstr>
      <vt:lpstr>Office Theme</vt:lpstr>
      <vt:lpstr>DESIGN PORTFOLIO</vt:lpstr>
      <vt:lpstr>PowerPoint Presentation</vt:lpstr>
      <vt:lpstr>Wedding</vt:lpstr>
      <vt:lpstr>Wedding – Photo 1</vt:lpstr>
      <vt:lpstr>Wedding – Photo 2</vt:lpstr>
      <vt:lpstr>Party/Special Event</vt:lpstr>
      <vt:lpstr>Party/Special Event – Photo 1</vt:lpstr>
      <vt:lpstr>Party/Special Event – Photo 2</vt:lpstr>
      <vt:lpstr>Party/Special Event – Photo 3</vt:lpstr>
      <vt:lpstr>Party/Special Event – Photo 4</vt:lpstr>
      <vt:lpstr>Hand-tied Bouquet</vt:lpstr>
      <vt:lpstr>Hand-tied Bouquet (Natural Stem) – Photo 1</vt:lpstr>
      <vt:lpstr>Hand-tied Bouquet (Natural Stem) – Photo 2</vt:lpstr>
      <vt:lpstr>Hand-tied Bouquet (Armature) – Photo 1</vt:lpstr>
      <vt:lpstr>Hand-tied Bouquet (Armature) – Photo 2</vt:lpstr>
      <vt:lpstr>Your Specialty</vt:lpstr>
      <vt:lpstr>Your Specialty – Photo 1</vt:lpstr>
      <vt:lpstr>Your Specialty – Photo 2</vt:lpstr>
      <vt:lpstr>PowerPoint Presentation</vt:lpstr>
    </vt:vector>
  </TitlesOfParts>
  <Company>FTD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FTD TITLE</dc:title>
  <dc:creator>Justus, Janet</dc:creator>
  <cp:lastModifiedBy>Justus, Janet</cp:lastModifiedBy>
  <cp:revision>9</cp:revision>
  <dcterms:created xsi:type="dcterms:W3CDTF">2021-09-16T06:39:26Z</dcterms:created>
  <dcterms:modified xsi:type="dcterms:W3CDTF">2021-09-21T20:34:39Z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0x0101002217631DEDD65E40A82D1B1EB16378CD</vt:lpwstr>
  </property>
</Properties>
</file>